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4B80D-6D78-48CE-90C0-63B79D29D8A9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FDF6AD-B386-4D93-B940-6AEAA8097C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4B80D-6D78-48CE-90C0-63B79D29D8A9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F6AD-B386-4D93-B940-6AEAA8097C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4B80D-6D78-48CE-90C0-63B79D29D8A9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F6AD-B386-4D93-B940-6AEAA8097C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4B80D-6D78-48CE-90C0-63B79D29D8A9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F6AD-B386-4D93-B940-6AEAA8097C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4B80D-6D78-48CE-90C0-63B79D29D8A9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FDF6AD-B386-4D93-B940-6AEAA8097C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4B80D-6D78-48CE-90C0-63B79D29D8A9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F6AD-B386-4D93-B940-6AEAA8097C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4B80D-6D78-48CE-90C0-63B79D29D8A9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F6AD-B386-4D93-B940-6AEAA8097C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4B80D-6D78-48CE-90C0-63B79D29D8A9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F6AD-B386-4D93-B940-6AEAA8097C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4B80D-6D78-48CE-90C0-63B79D29D8A9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F6AD-B386-4D93-B940-6AEAA8097C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4B80D-6D78-48CE-90C0-63B79D29D8A9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DF6AD-B386-4D93-B940-6AEAA8097C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4B80D-6D78-48CE-90C0-63B79D29D8A9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FDF6AD-B386-4D93-B940-6AEAA8097C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4F4B80D-6D78-48CE-90C0-63B79D29D8A9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FDF6AD-B386-4D93-B940-6AEAA8097C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1600200"/>
            <a:ext cx="6400800" cy="1752600"/>
          </a:xfrm>
        </p:spPr>
        <p:txBody>
          <a:bodyPr/>
          <a:lstStyle/>
          <a:p>
            <a:r>
              <a:rPr lang="en-US" dirty="0" smtClean="0"/>
              <a:t>By: Kayla &amp; Shyanna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286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William Shakespeare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050" name="Picture 2" descr="http://upload.wikimedia.org/wikipedia/commons/thumb/a/a2/Shakespeare.jpg/240px-Shakespea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276600"/>
            <a:ext cx="2612571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3300" b="1" dirty="0" smtClean="0"/>
              <a:t>Possible Birthdate: April  23, 1564</a:t>
            </a:r>
            <a:endParaRPr lang="en-US" sz="3300" b="1" dirty="0" smtClean="0"/>
          </a:p>
          <a:p>
            <a:r>
              <a:rPr lang="en-US" sz="3300" b="1" dirty="0" smtClean="0"/>
              <a:t>Death :  April 23, 1616</a:t>
            </a:r>
          </a:p>
          <a:p>
            <a:endParaRPr lang="en-US" sz="3300" b="1" dirty="0" smtClean="0"/>
          </a:p>
          <a:p>
            <a:r>
              <a:rPr lang="en-US" sz="3300" b="1" dirty="0" smtClean="0"/>
              <a:t>Family Life:</a:t>
            </a:r>
          </a:p>
          <a:p>
            <a:pPr lvl="1"/>
            <a:r>
              <a:rPr lang="en-US" sz="3300" b="1" dirty="0" smtClean="0"/>
              <a:t>Grew up in </a:t>
            </a:r>
            <a:r>
              <a:rPr lang="en-US" sz="3300" b="1" dirty="0" smtClean="0"/>
              <a:t>Stratford-upon-Avon ( a market town in Warwickshire)</a:t>
            </a:r>
          </a:p>
          <a:p>
            <a:pPr lvl="1"/>
            <a:r>
              <a:rPr lang="en-US" sz="3300" b="1" dirty="0" smtClean="0"/>
              <a:t>Father: John Shakespeare</a:t>
            </a:r>
          </a:p>
          <a:p>
            <a:pPr lvl="1"/>
            <a:r>
              <a:rPr lang="en-US" sz="3300" b="1" dirty="0" smtClean="0"/>
              <a:t>Mother: Mary Arden</a:t>
            </a:r>
          </a:p>
          <a:p>
            <a:pPr lvl="1"/>
            <a:r>
              <a:rPr lang="en-US" sz="3300" b="1" dirty="0" smtClean="0"/>
              <a:t>Wife: Anne Hathaway</a:t>
            </a:r>
          </a:p>
          <a:p>
            <a:pPr lvl="1"/>
            <a:r>
              <a:rPr lang="en-US" sz="3300" b="1" dirty="0" smtClean="0"/>
              <a:t>Offspring: Two daughters – Susanna and Judith</a:t>
            </a:r>
          </a:p>
          <a:p>
            <a:pPr lvl="1"/>
            <a:r>
              <a:rPr lang="en-US" sz="3300" b="1" dirty="0" smtClean="0"/>
              <a:t>He wrote more than 30 plays</a:t>
            </a:r>
          </a:p>
          <a:p>
            <a:pPr lvl="1"/>
            <a:endParaRPr lang="en-US" b="1" dirty="0" smtClean="0"/>
          </a:p>
          <a:p>
            <a:pPr lvl="1">
              <a:buNone/>
            </a:pPr>
            <a:endParaRPr lang="en-US" b="1" dirty="0" smtClean="0"/>
          </a:p>
          <a:p>
            <a:pPr lvl="1">
              <a:buNone/>
            </a:pPr>
            <a:r>
              <a:rPr lang="en-US" b="1" dirty="0" smtClean="0"/>
              <a:t> </a:t>
            </a:r>
            <a:r>
              <a:rPr lang="en-US" b="1" dirty="0" smtClean="0"/>
              <a:t>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Education/ and Life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7543800" cy="4495800"/>
          </a:xfrm>
        </p:spPr>
        <p:txBody>
          <a:bodyPr>
            <a:normAutofit/>
          </a:bodyPr>
          <a:lstStyle/>
          <a:p>
            <a:r>
              <a:rPr lang="en-US" dirty="0" smtClean="0"/>
              <a:t>Went to King Edward IV Grammar School in Stratford</a:t>
            </a:r>
          </a:p>
          <a:p>
            <a:pPr lvl="1"/>
            <a:r>
              <a:rPr lang="en-US" dirty="0" smtClean="0"/>
              <a:t>Learned Latin, Greek, and learn roman dramatists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1585 went to London to become and Actor</a:t>
            </a:r>
          </a:p>
          <a:p>
            <a:pPr lvl="2"/>
            <a:r>
              <a:rPr lang="en-US" dirty="0" smtClean="0"/>
              <a:t>Wrote a lot to play scripts</a:t>
            </a:r>
          </a:p>
          <a:p>
            <a:r>
              <a:rPr lang="en-US" dirty="0" smtClean="0"/>
              <a:t>He joined the Lord Chamberlain’s company of actors.</a:t>
            </a:r>
          </a:p>
          <a:p>
            <a:r>
              <a:rPr lang="en-US" dirty="0" smtClean="0"/>
              <a:t>1599 he joined a group of Chamberlain’s men that would form a syndicate to build and operate a new playhouse. “The globe</a:t>
            </a:r>
            <a:r>
              <a:rPr lang="en-US" dirty="0" smtClean="0"/>
              <a:t>”  which became the most famous of its time. </a:t>
            </a:r>
          </a:p>
          <a:p>
            <a:r>
              <a:rPr lang="en-US" dirty="0" smtClean="0"/>
              <a:t>A known audience member was Queen Elizabeth</a:t>
            </a:r>
          </a:p>
          <a:p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He Famous For????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Famous Plays</a:t>
            </a:r>
          </a:p>
          <a:p>
            <a:pPr lvl="1"/>
            <a:r>
              <a:rPr lang="en-US" sz="3600" dirty="0" smtClean="0"/>
              <a:t>Romeo and Juliet</a:t>
            </a:r>
          </a:p>
          <a:p>
            <a:pPr lvl="1"/>
            <a:r>
              <a:rPr lang="en-US" sz="3600" dirty="0" smtClean="0"/>
              <a:t>A Midsummer Night’s Dream</a:t>
            </a:r>
          </a:p>
          <a:p>
            <a:pPr lvl="1">
              <a:buNone/>
            </a:pPr>
            <a:endParaRPr lang="en-US" sz="3600" dirty="0" smtClean="0"/>
          </a:p>
          <a:p>
            <a:pPr lvl="1"/>
            <a:r>
              <a:rPr lang="en-US" sz="3600" dirty="0" smtClean="0"/>
              <a:t>Famous Poems:</a:t>
            </a:r>
          </a:p>
          <a:p>
            <a:pPr lvl="2"/>
            <a:r>
              <a:rPr lang="en-US" sz="3600" i="1" dirty="0" smtClean="0"/>
              <a:t>Venus and Adonis</a:t>
            </a:r>
          </a:p>
          <a:p>
            <a:pPr lvl="2"/>
            <a:r>
              <a:rPr lang="en-US" sz="3600" i="1" dirty="0" smtClean="0"/>
              <a:t>The Rape of </a:t>
            </a:r>
            <a:r>
              <a:rPr lang="en-US" sz="3600" i="1" dirty="0" err="1" smtClean="0"/>
              <a:t>Lucerce</a:t>
            </a:r>
            <a:endParaRPr lang="en-US" sz="3600" i="1" dirty="0" smtClean="0"/>
          </a:p>
          <a:p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did he connect to people?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447800"/>
            <a:ext cx="7848600" cy="2819400"/>
          </a:xfrm>
        </p:spPr>
        <p:txBody>
          <a:bodyPr/>
          <a:lstStyle/>
          <a:p>
            <a:r>
              <a:rPr lang="en-US" dirty="0" smtClean="0"/>
              <a:t>Blended Humanism and Secularism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/>
              <a:t>His plays were directed towards different groups of people</a:t>
            </a:r>
          </a:p>
          <a:p>
            <a:pPr lvl="1"/>
            <a:r>
              <a:rPr lang="en-US" dirty="0" smtClean="0"/>
              <a:t>During this time females were portrayed as males.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Pics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15362" name="Picture 2" descr="http://ts2.mm.bing.net/images/thumbnail.aspx?q=1451361773469&amp;id=09b8310c8c37d8bf537f9f1d815d2caa&amp;url=http%3a%2f%2fi214.photobucket.com%2falbums%2fcc315%2fkeenzy0409%2fRomeo_and_Juli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0"/>
            <a:ext cx="2395060" cy="3581400"/>
          </a:xfrm>
          <a:prstGeom prst="rect">
            <a:avLst/>
          </a:prstGeom>
          <a:noFill/>
          <a:ln w="76200">
            <a:solidFill>
              <a:schemeClr val="accent6"/>
            </a:solidFill>
          </a:ln>
        </p:spPr>
      </p:pic>
      <p:pic>
        <p:nvPicPr>
          <p:cNvPr id="15364" name="Picture 4" descr="http://ts2.mm.bing.net/images/thumbnail.aspx?q=1512792984229&amp;id=0acc90befc27683628dbe1d2d822612b&amp;url=http%3a%2f%2fkarenswhimsy.com%2fpublic-domain-images%2fmidsummer-nights-dream%2fimages%2fmidsummer-nights-dream-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0"/>
            <a:ext cx="2841781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34</TotalTime>
  <Words>205</Words>
  <Application>Microsoft Office PowerPoint</Application>
  <PresentationFormat>On-screen Show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Equity</vt:lpstr>
      <vt:lpstr>William Shakespeare</vt:lpstr>
      <vt:lpstr>Info:</vt:lpstr>
      <vt:lpstr>Education/ and Life </vt:lpstr>
      <vt:lpstr>What’s He Famous For????</vt:lpstr>
      <vt:lpstr>How did he connect to people?</vt:lpstr>
      <vt:lpstr>Pics: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William Shakespeare</dc:title>
  <dc:creator>admin</dc:creator>
  <cp:lastModifiedBy>admin</cp:lastModifiedBy>
  <cp:revision>7</cp:revision>
  <dcterms:created xsi:type="dcterms:W3CDTF">2012-01-24T14:23:05Z</dcterms:created>
  <dcterms:modified xsi:type="dcterms:W3CDTF">2012-01-25T14:19:51Z</dcterms:modified>
</cp:coreProperties>
</file>